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1" r:id="rId6"/>
    <p:sldId id="262" r:id="rId7"/>
    <p:sldId id="263" r:id="rId8"/>
    <p:sldId id="264" r:id="rId9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55F6B-1726-4FB2-A795-5A9CF890DA14}" v="2" dt="2024-11-04T14:12:01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121E8-BDF5-4315-900B-221745E26D76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AFD8A-BB9C-4D48-AE7B-48AE796A46D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14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EAFD8A-BB9C-4D48-AE7B-48AE796A46D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85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FD94-8565-FDA4-1757-84EAF4E4F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C1C54-A017-3197-B762-C2953C143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C03B1-66F3-313A-123B-3067A1DD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42B5C-250A-3EE8-85C6-3122ABBC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0D46-54EB-A936-99CC-65655689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50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9745-00C8-1A73-6F6E-C39E787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EB5F9-95A0-7C91-B2F9-D359FDBFD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196DF-903A-88E8-9A79-3095F7B74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A62AE-DF51-17B5-A93A-7AC08FA5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5A44-6A01-8FE7-7F89-41E38AEA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43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3E12E-9964-A21C-A7C1-4A26E6993C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6DE9C-A2BF-48D8-F271-AB5BFA273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7B452-9F2F-FA4A-A45B-B4E89B0A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51AF5-2932-03DD-A115-E69973BA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99084-66D1-D10E-315D-87A23DC85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564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6AC62-10B7-97FA-BF32-288481736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CE946-614C-8982-6910-DAA8BBE17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09F5-9EB1-71A4-2C5C-E5D8FD80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A5285-48A4-A455-E117-6C1D6687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6950F-2316-15AF-CD2C-DF4053CB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54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74CC9-7A57-73A6-BD5E-42948A63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D3980-EF82-F91A-9929-F8F067257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A2A99-47DF-192D-D869-2F17FA9A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ECD3F-88CC-C8AA-3D58-84505371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CC163-A95A-7FBA-79A9-AB3BCAD3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174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DAB75-7D71-C32B-8208-3DD4C1FF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A584F-B3B2-BB98-52E0-1640806FB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51A36-D959-1852-F4C8-D973D83A3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51FE9-557E-394A-98CA-704EA8FF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E8C40-23AD-BAD8-126E-EBFC0945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FF0B0-2844-2120-2C0C-04DED38B3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56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4E1B3-176E-DB11-CD31-73DFE1DA3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F26B7-E68D-D0EB-794E-4E6254C6D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BAD26-054C-98F6-5166-85A4B1350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144CD-1DE6-8457-8129-1454FED99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64D6D-2629-146A-FA7C-6928134A8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B1322E-47A1-D92E-2617-3FB0D16E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8FF91F-E7C2-6142-11E8-C7468477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F651D-9924-57A6-284F-ABEEC77F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13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1D8D2-6C93-BD49-57C1-0F030B9DE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A8046-990F-D630-AAA8-3631CE0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990AC-4CBB-81E4-C8EB-6FE93E42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512BB-38B3-E97A-B288-DD111B16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420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F13A9E-25AB-338F-5034-3A64B353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46156-4642-EF0E-B145-AD0834903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7BC18-4C3B-C22F-1FEF-B852ED63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97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045F-658C-4235-3E7B-A7369484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DCDFC-4F71-85E4-3693-37A0A9095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CC85F-8D68-79F7-DD9C-E4AC7C261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DB065-92CD-B004-42DE-75CF69A8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16882-890F-7BB4-77F3-975BE252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48577-CE27-4D22-5556-E14AAA39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21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0842-9108-ED3B-B276-A0FEE73E8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23F37-081C-BC55-0CCB-7C46B150B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410FD-F06E-3AAB-ED84-BE64B3DE9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87FF0-8718-BB08-895F-5748D99A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A4440-9249-D729-CA7F-09C67A49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3BF35-8BFF-08E2-2180-B59539EE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687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476E7-0D76-77F1-4887-A523F3ED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017E-CA98-32E4-B6E8-8BB834B27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0A139-5DF5-183A-80D1-C0B4A1511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CAFF43-9F62-4962-A523-5D2FE00BDC7F}" type="datetimeFigureOut">
              <a:rPr lang="nb-NO" smtClean="0"/>
              <a:t>05.11.2024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96F38-6A35-C120-FD3B-A88CBC455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A14F3-1058-4944-5756-5FCA2B20B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9CDEA6-1F40-4636-89F0-C13137FFCC2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705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0EB6EFF-5DCC-9CE1-82A7-D50DDEEFF37C}"/>
              </a:ext>
            </a:extLst>
          </p:cNvPr>
          <p:cNvSpPr/>
          <p:nvPr/>
        </p:nvSpPr>
        <p:spPr>
          <a:xfrm>
            <a:off x="7325791" y="3363309"/>
            <a:ext cx="2818086" cy="893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Liaison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590FA-1659-5399-66FD-269C22A70899}"/>
              </a:ext>
            </a:extLst>
          </p:cNvPr>
          <p:cNvCxnSpPr>
            <a:cxnSpLocks/>
            <a:stCxn id="46" idx="0"/>
          </p:cNvCxnSpPr>
          <p:nvPr/>
        </p:nvCxnSpPr>
        <p:spPr>
          <a:xfrm>
            <a:off x="5801709" y="274585"/>
            <a:ext cx="79813" cy="5278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31CDBDF-F404-8AC5-8BC2-8604EEA85F2A}"/>
              </a:ext>
            </a:extLst>
          </p:cNvPr>
          <p:cNvCxnSpPr>
            <a:cxnSpLocks/>
          </p:cNvCxnSpPr>
          <p:nvPr/>
        </p:nvCxnSpPr>
        <p:spPr>
          <a:xfrm flipH="1">
            <a:off x="5881522" y="5546838"/>
            <a:ext cx="15525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8A0F7F-758D-1909-E83D-5E7413337E11}"/>
              </a:ext>
            </a:extLst>
          </p:cNvPr>
          <p:cNvSpPr/>
          <p:nvPr/>
        </p:nvSpPr>
        <p:spPr>
          <a:xfrm>
            <a:off x="4053706" y="1086517"/>
            <a:ext cx="3496003" cy="8526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Deputy Incident Commander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5876CC-13E3-BC60-6875-0D39E1439A77}"/>
              </a:ext>
            </a:extLst>
          </p:cNvPr>
          <p:cNvCxnSpPr>
            <a:cxnSpLocks/>
          </p:cNvCxnSpPr>
          <p:nvPr/>
        </p:nvCxnSpPr>
        <p:spPr>
          <a:xfrm flipH="1">
            <a:off x="4392994" y="2632512"/>
            <a:ext cx="28950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881ABEB-A975-878E-567A-583E7A62DF17}"/>
              </a:ext>
            </a:extLst>
          </p:cNvPr>
          <p:cNvCxnSpPr>
            <a:cxnSpLocks/>
            <a:stCxn id="9" idx="0"/>
          </p:cNvCxnSpPr>
          <p:nvPr/>
        </p:nvCxnSpPr>
        <p:spPr>
          <a:xfrm flipH="1">
            <a:off x="2970980" y="2349723"/>
            <a:ext cx="11863" cy="1900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876AF8B-AB69-B155-F22B-A0BB65B8C6A6}"/>
              </a:ext>
            </a:extLst>
          </p:cNvPr>
          <p:cNvCxnSpPr>
            <a:cxnSpLocks/>
          </p:cNvCxnSpPr>
          <p:nvPr/>
        </p:nvCxnSpPr>
        <p:spPr>
          <a:xfrm flipH="1">
            <a:off x="1667112" y="4241698"/>
            <a:ext cx="1302825" cy="8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7452235-4275-7218-BCB9-DCC0D0959732}"/>
              </a:ext>
            </a:extLst>
          </p:cNvPr>
          <p:cNvSpPr/>
          <p:nvPr/>
        </p:nvSpPr>
        <p:spPr>
          <a:xfrm>
            <a:off x="4114799" y="274585"/>
            <a:ext cx="3373819" cy="6240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Incident Commander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53A6F40-F2DE-0C27-7031-792DC538E770}"/>
              </a:ext>
            </a:extLst>
          </p:cNvPr>
          <p:cNvSpPr/>
          <p:nvPr/>
        </p:nvSpPr>
        <p:spPr>
          <a:xfrm>
            <a:off x="7325791" y="4369703"/>
            <a:ext cx="2818086" cy="22794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Public Information Officer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226CE51-D0FF-7AB8-32EB-D3E3494CE8BC}"/>
              </a:ext>
            </a:extLst>
          </p:cNvPr>
          <p:cNvSpPr/>
          <p:nvPr/>
        </p:nvSpPr>
        <p:spPr>
          <a:xfrm>
            <a:off x="7290237" y="2059703"/>
            <a:ext cx="2818086" cy="11456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Liaison Officer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6D0F47-427B-5372-AB8B-A65E9E718F80}"/>
              </a:ext>
            </a:extLst>
          </p:cNvPr>
          <p:cNvSpPr/>
          <p:nvPr/>
        </p:nvSpPr>
        <p:spPr>
          <a:xfrm>
            <a:off x="1573800" y="2349723"/>
            <a:ext cx="2818086" cy="17256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Safety Officer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 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4409E41-9715-25A1-0383-EB1AB5EB310D}"/>
              </a:ext>
            </a:extLst>
          </p:cNvPr>
          <p:cNvCxnSpPr>
            <a:cxnSpLocks/>
          </p:cNvCxnSpPr>
          <p:nvPr/>
        </p:nvCxnSpPr>
        <p:spPr>
          <a:xfrm>
            <a:off x="1667113" y="4241699"/>
            <a:ext cx="0" cy="1656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CC5889F-228F-999D-A2C1-C030A3F22595}"/>
              </a:ext>
            </a:extLst>
          </p:cNvPr>
          <p:cNvCxnSpPr>
            <a:cxnSpLocks/>
          </p:cNvCxnSpPr>
          <p:nvPr/>
        </p:nvCxnSpPr>
        <p:spPr>
          <a:xfrm flipH="1">
            <a:off x="1676077" y="4884680"/>
            <a:ext cx="6673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DD454F0-AC03-F33E-2C28-B13041DAEDB4}"/>
              </a:ext>
            </a:extLst>
          </p:cNvPr>
          <p:cNvSpPr/>
          <p:nvPr/>
        </p:nvSpPr>
        <p:spPr>
          <a:xfrm>
            <a:off x="1972921" y="4444560"/>
            <a:ext cx="2818086" cy="880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Occupational Health Specialist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02D2FF6-81CF-9905-EE22-8D46EE69B8CC}"/>
              </a:ext>
            </a:extLst>
          </p:cNvPr>
          <p:cNvCxnSpPr>
            <a:cxnSpLocks/>
          </p:cNvCxnSpPr>
          <p:nvPr/>
        </p:nvCxnSpPr>
        <p:spPr>
          <a:xfrm flipH="1">
            <a:off x="1667112" y="5880428"/>
            <a:ext cx="757008" cy="89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377FC03-09C4-E5EE-1DDF-C2135A062FEC}"/>
              </a:ext>
            </a:extLst>
          </p:cNvPr>
          <p:cNvSpPr/>
          <p:nvPr/>
        </p:nvSpPr>
        <p:spPr>
          <a:xfrm>
            <a:off x="2018020" y="5458240"/>
            <a:ext cx="2835739" cy="880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Occupational Health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3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590FA-1659-5399-66FD-269C22A70899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5801707" y="1007681"/>
            <a:ext cx="39908" cy="2149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8A0F7F-758D-1909-E83D-5E7413337E11}"/>
              </a:ext>
            </a:extLst>
          </p:cNvPr>
          <p:cNvSpPr/>
          <p:nvPr/>
        </p:nvSpPr>
        <p:spPr>
          <a:xfrm>
            <a:off x="4053705" y="1523997"/>
            <a:ext cx="3496003" cy="67134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Deputy Finance Section Chief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7452235-4275-7218-BCB9-DCC0D0959732}"/>
              </a:ext>
            </a:extLst>
          </p:cNvPr>
          <p:cNvSpPr/>
          <p:nvPr/>
        </p:nvSpPr>
        <p:spPr>
          <a:xfrm>
            <a:off x="4114799" y="274585"/>
            <a:ext cx="3373819" cy="9150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Finance Section Chief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364E471-D99C-DACB-7C49-79CBDD6DEB9D}"/>
              </a:ext>
            </a:extLst>
          </p:cNvPr>
          <p:cNvSpPr/>
          <p:nvPr/>
        </p:nvSpPr>
        <p:spPr>
          <a:xfrm>
            <a:off x="4432572" y="3157045"/>
            <a:ext cx="2818086" cy="100505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Procurement Unit Leader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919529-1BCB-B20B-D0E3-8A3644402AD9}"/>
              </a:ext>
            </a:extLst>
          </p:cNvPr>
          <p:cNvCxnSpPr>
            <a:cxnSpLocks/>
          </p:cNvCxnSpPr>
          <p:nvPr/>
        </p:nvCxnSpPr>
        <p:spPr>
          <a:xfrm flipH="1">
            <a:off x="1761796" y="2672254"/>
            <a:ext cx="85848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B61BE84-7008-9B8D-D5A6-29D3FF59FF11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1771185" y="2672254"/>
            <a:ext cx="19954" cy="1413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6D0F47-427B-5372-AB8B-A65E9E718F80}"/>
              </a:ext>
            </a:extLst>
          </p:cNvPr>
          <p:cNvSpPr/>
          <p:nvPr/>
        </p:nvSpPr>
        <p:spPr>
          <a:xfrm>
            <a:off x="382096" y="3207944"/>
            <a:ext cx="2818086" cy="8783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Cost/Time Unit Leader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9ABAD2-EAAA-D6DC-124D-74EE65A5B36E}"/>
              </a:ext>
            </a:extLst>
          </p:cNvPr>
          <p:cNvCxnSpPr>
            <a:cxnSpLocks/>
          </p:cNvCxnSpPr>
          <p:nvPr/>
        </p:nvCxnSpPr>
        <p:spPr>
          <a:xfrm>
            <a:off x="10346023" y="2672254"/>
            <a:ext cx="19954" cy="1413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D24224-3B3F-ABBC-0129-703CF880C491}"/>
              </a:ext>
            </a:extLst>
          </p:cNvPr>
          <p:cNvSpPr/>
          <p:nvPr/>
        </p:nvSpPr>
        <p:spPr>
          <a:xfrm>
            <a:off x="8937568" y="3107124"/>
            <a:ext cx="2818086" cy="110489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Compensation/Claims Unit Leader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1F7C71-A354-4D79-9097-85D478877F7B}"/>
              </a:ext>
            </a:extLst>
          </p:cNvPr>
          <p:cNvCxnSpPr>
            <a:cxnSpLocks/>
          </p:cNvCxnSpPr>
          <p:nvPr/>
        </p:nvCxnSpPr>
        <p:spPr>
          <a:xfrm>
            <a:off x="1800528" y="4086244"/>
            <a:ext cx="0" cy="174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4E09EC-AAF6-C9EF-A425-BC5B972DC325}"/>
              </a:ext>
            </a:extLst>
          </p:cNvPr>
          <p:cNvCxnSpPr>
            <a:cxnSpLocks/>
          </p:cNvCxnSpPr>
          <p:nvPr/>
        </p:nvCxnSpPr>
        <p:spPr>
          <a:xfrm flipH="1">
            <a:off x="546537" y="4260631"/>
            <a:ext cx="12539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86429BD-E4E4-B20C-88CB-C164ACF96833}"/>
              </a:ext>
            </a:extLst>
          </p:cNvPr>
          <p:cNvCxnSpPr>
            <a:cxnSpLocks/>
          </p:cNvCxnSpPr>
          <p:nvPr/>
        </p:nvCxnSpPr>
        <p:spPr>
          <a:xfrm>
            <a:off x="546537" y="4260631"/>
            <a:ext cx="0" cy="1108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5FD776-E07C-9124-A6A5-8D39B997CDA4}"/>
              </a:ext>
            </a:extLst>
          </p:cNvPr>
          <p:cNvCxnSpPr>
            <a:cxnSpLocks/>
          </p:cNvCxnSpPr>
          <p:nvPr/>
        </p:nvCxnSpPr>
        <p:spPr>
          <a:xfrm flipH="1">
            <a:off x="546537" y="5369469"/>
            <a:ext cx="3625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3D6E8AE-2ED2-C058-2D86-5E9691468BDA}"/>
              </a:ext>
            </a:extLst>
          </p:cNvPr>
          <p:cNvSpPr/>
          <p:nvPr/>
        </p:nvSpPr>
        <p:spPr>
          <a:xfrm>
            <a:off x="774480" y="4603512"/>
            <a:ext cx="2818086" cy="17499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Cost/Time Specialist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 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 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 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 </a:t>
            </a:r>
            <a:endParaRPr lang="nn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1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590FA-1659-5399-66FD-269C22A70899}"/>
              </a:ext>
            </a:extLst>
          </p:cNvPr>
          <p:cNvCxnSpPr>
            <a:cxnSpLocks/>
          </p:cNvCxnSpPr>
          <p:nvPr/>
        </p:nvCxnSpPr>
        <p:spPr>
          <a:xfrm>
            <a:off x="5781754" y="580343"/>
            <a:ext cx="19953" cy="139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7452235-4275-7218-BCB9-DCC0D0959732}"/>
              </a:ext>
            </a:extLst>
          </p:cNvPr>
          <p:cNvSpPr/>
          <p:nvPr/>
        </p:nvSpPr>
        <p:spPr>
          <a:xfrm>
            <a:off x="4114799" y="274585"/>
            <a:ext cx="3373819" cy="5728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Logistics Section Chief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919529-1BCB-B20B-D0E3-8A3644402AD9}"/>
              </a:ext>
            </a:extLst>
          </p:cNvPr>
          <p:cNvCxnSpPr>
            <a:cxnSpLocks/>
          </p:cNvCxnSpPr>
          <p:nvPr/>
        </p:nvCxnSpPr>
        <p:spPr>
          <a:xfrm flipH="1">
            <a:off x="3646779" y="1978571"/>
            <a:ext cx="5325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B61BE84-7008-9B8D-D5A6-29D3FF59FF11}"/>
              </a:ext>
            </a:extLst>
          </p:cNvPr>
          <p:cNvCxnSpPr>
            <a:cxnSpLocks/>
          </p:cNvCxnSpPr>
          <p:nvPr/>
        </p:nvCxnSpPr>
        <p:spPr>
          <a:xfrm>
            <a:off x="3646777" y="1978571"/>
            <a:ext cx="0" cy="929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6D0F47-427B-5372-AB8B-A65E9E718F80}"/>
              </a:ext>
            </a:extLst>
          </p:cNvPr>
          <p:cNvSpPr/>
          <p:nvPr/>
        </p:nvSpPr>
        <p:spPr>
          <a:xfrm>
            <a:off x="2237734" y="2191126"/>
            <a:ext cx="2818086" cy="55624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Service Branch Director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FDBADF-F60B-A9D7-AB75-D6E270383B9C}"/>
              </a:ext>
            </a:extLst>
          </p:cNvPr>
          <p:cNvCxnSpPr>
            <a:cxnSpLocks/>
          </p:cNvCxnSpPr>
          <p:nvPr/>
        </p:nvCxnSpPr>
        <p:spPr>
          <a:xfrm>
            <a:off x="8972496" y="1978571"/>
            <a:ext cx="0" cy="255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B7E3C96-4291-2D7D-123D-FBC44281D901}"/>
              </a:ext>
            </a:extLst>
          </p:cNvPr>
          <p:cNvSpPr/>
          <p:nvPr/>
        </p:nvSpPr>
        <p:spPr>
          <a:xfrm>
            <a:off x="7552581" y="2157329"/>
            <a:ext cx="2818086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Support Branch Director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389D6B2-1D01-151E-98AC-1CD136337327}"/>
              </a:ext>
            </a:extLst>
          </p:cNvPr>
          <p:cNvCxnSpPr>
            <a:cxnSpLocks/>
          </p:cNvCxnSpPr>
          <p:nvPr/>
        </p:nvCxnSpPr>
        <p:spPr>
          <a:xfrm>
            <a:off x="8066480" y="3577134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FF01BFE-4DA6-C978-4CD8-DE8CE6B56DC0}"/>
              </a:ext>
            </a:extLst>
          </p:cNvPr>
          <p:cNvSpPr/>
          <p:nvPr/>
        </p:nvSpPr>
        <p:spPr>
          <a:xfrm>
            <a:off x="9482155" y="3255613"/>
            <a:ext cx="2525748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Facilities Unit Leader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05D6249-0DEF-2DEB-144E-FFED2585DC9C}"/>
              </a:ext>
            </a:extLst>
          </p:cNvPr>
          <p:cNvSpPr/>
          <p:nvPr/>
        </p:nvSpPr>
        <p:spPr>
          <a:xfrm>
            <a:off x="6063508" y="3251705"/>
            <a:ext cx="2428488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Supply Unit Leader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3E29F12-7CDC-C2EC-C327-FC4A75F0A9BD}"/>
              </a:ext>
            </a:extLst>
          </p:cNvPr>
          <p:cNvCxnSpPr>
            <a:cxnSpLocks/>
          </p:cNvCxnSpPr>
          <p:nvPr/>
        </p:nvCxnSpPr>
        <p:spPr>
          <a:xfrm>
            <a:off x="8135381" y="4526015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F1D9CE7-846F-00FA-E1F2-3E5C8207E573}"/>
              </a:ext>
            </a:extLst>
          </p:cNvPr>
          <p:cNvSpPr/>
          <p:nvPr/>
        </p:nvSpPr>
        <p:spPr>
          <a:xfrm>
            <a:off x="9590210" y="4215648"/>
            <a:ext cx="2417693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Vessel Support Unit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b-NO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43BEB08-5C3C-49A9-92B5-F03AE69E9CA2}"/>
              </a:ext>
            </a:extLst>
          </p:cNvPr>
          <p:cNvSpPr/>
          <p:nvPr/>
        </p:nvSpPr>
        <p:spPr>
          <a:xfrm>
            <a:off x="6081796" y="4180716"/>
            <a:ext cx="2547414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Supply Unit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nn-NO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5510024-1824-B225-4C3C-B751C909AD81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30155" y="2469248"/>
            <a:ext cx="20075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7C9694C-1ABE-D21F-3B8E-B4B9D3E93DC9}"/>
              </a:ext>
            </a:extLst>
          </p:cNvPr>
          <p:cNvCxnSpPr>
            <a:cxnSpLocks/>
          </p:cNvCxnSpPr>
          <p:nvPr/>
        </p:nvCxnSpPr>
        <p:spPr>
          <a:xfrm>
            <a:off x="3646238" y="2908422"/>
            <a:ext cx="763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D74EBD6-C48B-4489-94D6-BC006B5B0D44}"/>
              </a:ext>
            </a:extLst>
          </p:cNvPr>
          <p:cNvCxnSpPr>
            <a:cxnSpLocks/>
          </p:cNvCxnSpPr>
          <p:nvPr/>
        </p:nvCxnSpPr>
        <p:spPr>
          <a:xfrm flipH="1">
            <a:off x="4386655" y="2910614"/>
            <a:ext cx="18573" cy="1077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C1F8868-2B59-341B-D337-0FB4A7754E11}"/>
              </a:ext>
            </a:extLst>
          </p:cNvPr>
          <p:cNvSpPr/>
          <p:nvPr/>
        </p:nvSpPr>
        <p:spPr>
          <a:xfrm>
            <a:off x="3184862" y="3922792"/>
            <a:ext cx="2403586" cy="10821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Medical Unit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nn-NO" sz="14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89B94D1-26CD-EF89-7977-A897AC1575C4}"/>
              </a:ext>
            </a:extLst>
          </p:cNvPr>
          <p:cNvCxnSpPr>
            <a:cxnSpLocks/>
          </p:cNvCxnSpPr>
          <p:nvPr/>
        </p:nvCxnSpPr>
        <p:spPr>
          <a:xfrm>
            <a:off x="236966" y="2473122"/>
            <a:ext cx="0" cy="1905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97364A6-7333-A449-25C0-4D4E865927C0}"/>
              </a:ext>
            </a:extLst>
          </p:cNvPr>
          <p:cNvCxnSpPr>
            <a:cxnSpLocks/>
          </p:cNvCxnSpPr>
          <p:nvPr/>
        </p:nvCxnSpPr>
        <p:spPr>
          <a:xfrm>
            <a:off x="6938794" y="1348941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752232-DDED-A7F3-23FA-BD8C326FB367}"/>
              </a:ext>
            </a:extLst>
          </p:cNvPr>
          <p:cNvSpPr/>
          <p:nvPr/>
        </p:nvSpPr>
        <p:spPr>
          <a:xfrm>
            <a:off x="7917809" y="1148893"/>
            <a:ext cx="2235325" cy="6339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Logistics Section 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8A0F7F-758D-1909-E83D-5E7413337E11}"/>
              </a:ext>
            </a:extLst>
          </p:cNvPr>
          <p:cNvSpPr/>
          <p:nvPr/>
        </p:nvSpPr>
        <p:spPr>
          <a:xfrm>
            <a:off x="4053706" y="1014248"/>
            <a:ext cx="3496003" cy="5728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Deputy Logistics Section Chief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3EEF30D-927F-AA98-40B5-0B2DB32C5EF1}"/>
              </a:ext>
            </a:extLst>
          </p:cNvPr>
          <p:cNvCxnSpPr>
            <a:cxnSpLocks/>
          </p:cNvCxnSpPr>
          <p:nvPr/>
        </p:nvCxnSpPr>
        <p:spPr>
          <a:xfrm>
            <a:off x="230155" y="3251705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CBBF98A-AE3F-641D-6C2A-D99381341BC8}"/>
              </a:ext>
            </a:extLst>
          </p:cNvPr>
          <p:cNvSpPr/>
          <p:nvPr/>
        </p:nvSpPr>
        <p:spPr>
          <a:xfrm>
            <a:off x="414566" y="2845298"/>
            <a:ext cx="2574145" cy="6894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Service Branch 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nn-NO" sz="1200" dirty="0">
              <a:solidFill>
                <a:schemeClr val="tx1"/>
              </a:solidFill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4AA684B-DE05-C908-F544-CC37278984C5}"/>
              </a:ext>
            </a:extLst>
          </p:cNvPr>
          <p:cNvCxnSpPr>
            <a:cxnSpLocks/>
          </p:cNvCxnSpPr>
          <p:nvPr/>
        </p:nvCxnSpPr>
        <p:spPr>
          <a:xfrm>
            <a:off x="236966" y="3853368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D24224-3B3F-ABBC-0129-703CF880C491}"/>
              </a:ext>
            </a:extLst>
          </p:cNvPr>
          <p:cNvSpPr/>
          <p:nvPr/>
        </p:nvSpPr>
        <p:spPr>
          <a:xfrm>
            <a:off x="445964" y="3618205"/>
            <a:ext cx="2449076" cy="4715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Communication Unit Leader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nn-NO" sz="1200" dirty="0">
              <a:solidFill>
                <a:schemeClr val="tx1"/>
              </a:solidFill>
            </a:endParaRP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027EBED-9810-470E-627D-6EA373334C60}"/>
              </a:ext>
            </a:extLst>
          </p:cNvPr>
          <p:cNvCxnSpPr>
            <a:cxnSpLocks/>
          </p:cNvCxnSpPr>
          <p:nvPr/>
        </p:nvCxnSpPr>
        <p:spPr>
          <a:xfrm>
            <a:off x="236966" y="4378648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CB03C53-C6C8-CE8C-2CF1-3AF1EE8A501C}"/>
              </a:ext>
            </a:extLst>
          </p:cNvPr>
          <p:cNvCxnSpPr>
            <a:cxnSpLocks/>
          </p:cNvCxnSpPr>
          <p:nvPr/>
        </p:nvCxnSpPr>
        <p:spPr>
          <a:xfrm>
            <a:off x="1607963" y="4522004"/>
            <a:ext cx="0" cy="1772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E9F7A3B-5487-FB29-BD0E-9B1B269C963E}"/>
              </a:ext>
            </a:extLst>
          </p:cNvPr>
          <p:cNvSpPr/>
          <p:nvPr/>
        </p:nvSpPr>
        <p:spPr>
          <a:xfrm>
            <a:off x="445964" y="4188483"/>
            <a:ext cx="2223679" cy="4083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IT Service Manager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nn-NO" sz="1200" dirty="0">
              <a:solidFill>
                <a:schemeClr val="tx1"/>
              </a:solidFill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C58181E2-329C-6C6C-5844-AB4183F9AC41}"/>
              </a:ext>
            </a:extLst>
          </p:cNvPr>
          <p:cNvCxnSpPr>
            <a:cxnSpLocks/>
          </p:cNvCxnSpPr>
          <p:nvPr/>
        </p:nvCxnSpPr>
        <p:spPr>
          <a:xfrm>
            <a:off x="563990" y="5004602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73963FE1-917D-8B5A-A18F-2F96737F2AAF}"/>
              </a:ext>
            </a:extLst>
          </p:cNvPr>
          <p:cNvCxnSpPr>
            <a:cxnSpLocks/>
          </p:cNvCxnSpPr>
          <p:nvPr/>
        </p:nvCxnSpPr>
        <p:spPr>
          <a:xfrm>
            <a:off x="563990" y="5753442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32E5A78-01E1-ED83-D4C9-15C7B533F74C}"/>
              </a:ext>
            </a:extLst>
          </p:cNvPr>
          <p:cNvSpPr/>
          <p:nvPr/>
        </p:nvSpPr>
        <p:spPr>
          <a:xfrm>
            <a:off x="760142" y="4801832"/>
            <a:ext cx="2039666" cy="4167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DICP Specialist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nn-NO" sz="1200" dirty="0">
              <a:solidFill>
                <a:schemeClr val="tx1"/>
              </a:solidFill>
            </a:endParaRP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4EAFCD13-822F-0732-269F-F47F7650ED27}"/>
              </a:ext>
            </a:extLst>
          </p:cNvPr>
          <p:cNvSpPr/>
          <p:nvPr/>
        </p:nvSpPr>
        <p:spPr>
          <a:xfrm>
            <a:off x="760142" y="5265139"/>
            <a:ext cx="2818086" cy="8986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CIM Specialist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3C5BB064-2DD5-841A-5BD8-C9A67E86077B}"/>
              </a:ext>
            </a:extLst>
          </p:cNvPr>
          <p:cNvCxnSpPr>
            <a:cxnSpLocks/>
          </p:cNvCxnSpPr>
          <p:nvPr/>
        </p:nvCxnSpPr>
        <p:spPr>
          <a:xfrm>
            <a:off x="563990" y="6491780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7DBCE9E-CEDD-02BE-F0D2-055B18A5F30F}"/>
              </a:ext>
            </a:extLst>
          </p:cNvPr>
          <p:cNvSpPr/>
          <p:nvPr/>
        </p:nvSpPr>
        <p:spPr>
          <a:xfrm>
            <a:off x="768164" y="6221131"/>
            <a:ext cx="2371480" cy="5638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IT Onsite Support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200" dirty="0">
                <a:solidFill>
                  <a:schemeClr val="tx1"/>
                </a:solidFill>
              </a:rPr>
              <a:t>[NAME]</a:t>
            </a:r>
            <a:endParaRPr lang="nn-NO" sz="1200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9E26ACD2-BECA-73C1-C8F7-EF955546044E}"/>
              </a:ext>
            </a:extLst>
          </p:cNvPr>
          <p:cNvCxnSpPr>
            <a:cxnSpLocks/>
          </p:cNvCxnSpPr>
          <p:nvPr/>
        </p:nvCxnSpPr>
        <p:spPr>
          <a:xfrm>
            <a:off x="559979" y="4693866"/>
            <a:ext cx="10439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435D5BBC-FE4F-D3BA-2021-D46047D2F016}"/>
              </a:ext>
            </a:extLst>
          </p:cNvPr>
          <p:cNvCxnSpPr>
            <a:cxnSpLocks/>
          </p:cNvCxnSpPr>
          <p:nvPr/>
        </p:nvCxnSpPr>
        <p:spPr>
          <a:xfrm>
            <a:off x="563990" y="4693866"/>
            <a:ext cx="0" cy="18091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D5F4FAB-9AF2-D7A3-0CCF-0220D872F951}"/>
              </a:ext>
            </a:extLst>
          </p:cNvPr>
          <p:cNvSpPr/>
          <p:nvPr/>
        </p:nvSpPr>
        <p:spPr>
          <a:xfrm>
            <a:off x="3197708" y="3120976"/>
            <a:ext cx="2428488" cy="6339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Medical Unit Leader</a:t>
            </a:r>
          </a:p>
          <a:p>
            <a:pPr algn="ctr"/>
            <a:r>
              <a:rPr lang="nb-NO" dirty="0">
                <a:solidFill>
                  <a:schemeClr val="tx1"/>
                </a:solidFill>
              </a:rPr>
              <a:t>[NAME]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51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590FA-1659-5399-66FD-269C22A70899}"/>
              </a:ext>
            </a:extLst>
          </p:cNvPr>
          <p:cNvCxnSpPr>
            <a:cxnSpLocks/>
          </p:cNvCxnSpPr>
          <p:nvPr/>
        </p:nvCxnSpPr>
        <p:spPr>
          <a:xfrm>
            <a:off x="5781754" y="580343"/>
            <a:ext cx="19953" cy="139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7452235-4275-7218-BCB9-DCC0D0959732}"/>
              </a:ext>
            </a:extLst>
          </p:cNvPr>
          <p:cNvSpPr/>
          <p:nvPr/>
        </p:nvSpPr>
        <p:spPr>
          <a:xfrm>
            <a:off x="4114799" y="274585"/>
            <a:ext cx="3373819" cy="430851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Planning Section Chief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919529-1BCB-B20B-D0E3-8A3644402AD9}"/>
              </a:ext>
            </a:extLst>
          </p:cNvPr>
          <p:cNvCxnSpPr>
            <a:cxnSpLocks/>
          </p:cNvCxnSpPr>
          <p:nvPr/>
        </p:nvCxnSpPr>
        <p:spPr>
          <a:xfrm flipH="1">
            <a:off x="1980647" y="1978571"/>
            <a:ext cx="8405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3E29F12-7CDC-C2EC-C327-FC4A75F0A9BD}"/>
              </a:ext>
            </a:extLst>
          </p:cNvPr>
          <p:cNvCxnSpPr>
            <a:cxnSpLocks/>
          </p:cNvCxnSpPr>
          <p:nvPr/>
        </p:nvCxnSpPr>
        <p:spPr>
          <a:xfrm>
            <a:off x="2460486" y="1322152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89B94D1-26CD-EF89-7977-A897AC1575C4}"/>
              </a:ext>
            </a:extLst>
          </p:cNvPr>
          <p:cNvCxnSpPr>
            <a:cxnSpLocks/>
          </p:cNvCxnSpPr>
          <p:nvPr/>
        </p:nvCxnSpPr>
        <p:spPr>
          <a:xfrm>
            <a:off x="380448" y="2565271"/>
            <a:ext cx="0" cy="37152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8A0F7F-758D-1909-E83D-5E7413337E11}"/>
              </a:ext>
            </a:extLst>
          </p:cNvPr>
          <p:cNvSpPr/>
          <p:nvPr/>
        </p:nvSpPr>
        <p:spPr>
          <a:xfrm>
            <a:off x="4114799" y="784839"/>
            <a:ext cx="3373819" cy="107462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Planning Section Chief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2C28313-01E2-1A8F-B992-B4ECD786F5E2}"/>
              </a:ext>
            </a:extLst>
          </p:cNvPr>
          <p:cNvSpPr/>
          <p:nvPr/>
        </p:nvSpPr>
        <p:spPr>
          <a:xfrm>
            <a:off x="452706" y="991992"/>
            <a:ext cx="2202376" cy="64613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Historian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ACAC679-0794-A36D-9281-D1DBEDB39197}"/>
              </a:ext>
            </a:extLst>
          </p:cNvPr>
          <p:cNvCxnSpPr>
            <a:cxnSpLocks/>
          </p:cNvCxnSpPr>
          <p:nvPr/>
        </p:nvCxnSpPr>
        <p:spPr>
          <a:xfrm>
            <a:off x="376437" y="2561980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F03081-313B-6D57-151F-02FBCB299AC8}"/>
              </a:ext>
            </a:extLst>
          </p:cNvPr>
          <p:cNvCxnSpPr>
            <a:cxnSpLocks/>
          </p:cNvCxnSpPr>
          <p:nvPr/>
        </p:nvCxnSpPr>
        <p:spPr>
          <a:xfrm>
            <a:off x="1980647" y="1978571"/>
            <a:ext cx="0" cy="8742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B19D493-3ABD-2C73-413F-64D9F04E16A9}"/>
              </a:ext>
            </a:extLst>
          </p:cNvPr>
          <p:cNvCxnSpPr>
            <a:cxnSpLocks/>
          </p:cNvCxnSpPr>
          <p:nvPr/>
        </p:nvCxnSpPr>
        <p:spPr>
          <a:xfrm>
            <a:off x="376437" y="4972307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D048422-7583-AD2B-0DA1-015E3A615527}"/>
              </a:ext>
            </a:extLst>
          </p:cNvPr>
          <p:cNvCxnSpPr>
            <a:cxnSpLocks/>
          </p:cNvCxnSpPr>
          <p:nvPr/>
        </p:nvCxnSpPr>
        <p:spPr>
          <a:xfrm>
            <a:off x="376437" y="5509718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331380B-EAE0-9334-AF4F-F0048EA97189}"/>
              </a:ext>
            </a:extLst>
          </p:cNvPr>
          <p:cNvSpPr/>
          <p:nvPr/>
        </p:nvSpPr>
        <p:spPr>
          <a:xfrm>
            <a:off x="583257" y="5283406"/>
            <a:ext cx="2818086" cy="4577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GIS Specialist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E6873F6-84FB-1744-D7ED-1D5F8654ADF9}"/>
              </a:ext>
            </a:extLst>
          </p:cNvPr>
          <p:cNvSpPr/>
          <p:nvPr/>
        </p:nvSpPr>
        <p:spPr>
          <a:xfrm>
            <a:off x="583257" y="4739760"/>
            <a:ext cx="2818086" cy="4577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COP Specialist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800BC81-654F-EFAC-4C93-916AA95AD980}"/>
              </a:ext>
            </a:extLst>
          </p:cNvPr>
          <p:cNvCxnSpPr>
            <a:cxnSpLocks/>
          </p:cNvCxnSpPr>
          <p:nvPr/>
        </p:nvCxnSpPr>
        <p:spPr>
          <a:xfrm>
            <a:off x="376437" y="6280484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943CFEF-B9A6-C76F-A846-1C65D3A91EEC}"/>
              </a:ext>
            </a:extLst>
          </p:cNvPr>
          <p:cNvSpPr/>
          <p:nvPr/>
        </p:nvSpPr>
        <p:spPr>
          <a:xfrm>
            <a:off x="583257" y="5827052"/>
            <a:ext cx="2818086" cy="86664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ICS Specialist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F9C3B71-021D-7DBC-239A-7F715C9F7388}"/>
              </a:ext>
            </a:extLst>
          </p:cNvPr>
          <p:cNvCxnSpPr>
            <a:cxnSpLocks/>
          </p:cNvCxnSpPr>
          <p:nvPr/>
        </p:nvCxnSpPr>
        <p:spPr>
          <a:xfrm>
            <a:off x="5024636" y="1978571"/>
            <a:ext cx="0" cy="7423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4266A69-2702-E476-8D65-00D8913224F2}"/>
              </a:ext>
            </a:extLst>
          </p:cNvPr>
          <p:cNvCxnSpPr>
            <a:cxnSpLocks/>
          </p:cNvCxnSpPr>
          <p:nvPr/>
        </p:nvCxnSpPr>
        <p:spPr>
          <a:xfrm>
            <a:off x="7574171" y="1978571"/>
            <a:ext cx="0" cy="920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4F3F4DC-97E1-ADA0-CB46-129C3E5BB3FB}"/>
              </a:ext>
            </a:extLst>
          </p:cNvPr>
          <p:cNvSpPr/>
          <p:nvPr/>
        </p:nvSpPr>
        <p:spPr>
          <a:xfrm>
            <a:off x="6386791" y="2289793"/>
            <a:ext cx="2508437" cy="4577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Documentation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81822D1-4202-A082-24CA-38AC552C74E5}"/>
              </a:ext>
            </a:extLst>
          </p:cNvPr>
          <p:cNvCxnSpPr>
            <a:cxnSpLocks/>
            <a:endCxn id="74" idx="0"/>
          </p:cNvCxnSpPr>
          <p:nvPr/>
        </p:nvCxnSpPr>
        <p:spPr>
          <a:xfrm>
            <a:off x="10373804" y="1978571"/>
            <a:ext cx="12588" cy="1002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BCC4976-C8D2-3B8D-158A-444A7E18943E}"/>
              </a:ext>
            </a:extLst>
          </p:cNvPr>
          <p:cNvCxnSpPr>
            <a:cxnSpLocks/>
          </p:cNvCxnSpPr>
          <p:nvPr/>
        </p:nvCxnSpPr>
        <p:spPr>
          <a:xfrm>
            <a:off x="3521213" y="2622911"/>
            <a:ext cx="0" cy="15897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909EEC1-48E9-63B9-4F72-D5A32530C468}"/>
              </a:ext>
            </a:extLst>
          </p:cNvPr>
          <p:cNvCxnSpPr>
            <a:cxnSpLocks/>
          </p:cNvCxnSpPr>
          <p:nvPr/>
        </p:nvCxnSpPr>
        <p:spPr>
          <a:xfrm>
            <a:off x="3517202" y="2619620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B111AB6-1FA2-E698-28A0-E4B80F1CCB27}"/>
              </a:ext>
            </a:extLst>
          </p:cNvPr>
          <p:cNvCxnSpPr>
            <a:cxnSpLocks/>
          </p:cNvCxnSpPr>
          <p:nvPr/>
        </p:nvCxnSpPr>
        <p:spPr>
          <a:xfrm>
            <a:off x="3517202" y="3445779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DB6E097-6FA8-39FE-C065-E1436EF362B9}"/>
              </a:ext>
            </a:extLst>
          </p:cNvPr>
          <p:cNvCxnSpPr>
            <a:cxnSpLocks/>
          </p:cNvCxnSpPr>
          <p:nvPr/>
        </p:nvCxnSpPr>
        <p:spPr>
          <a:xfrm>
            <a:off x="3517202" y="4212614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9F270F5-AE90-6D3C-FABE-3FBED3193B98}"/>
              </a:ext>
            </a:extLst>
          </p:cNvPr>
          <p:cNvSpPr/>
          <p:nvPr/>
        </p:nvSpPr>
        <p:spPr>
          <a:xfrm>
            <a:off x="3758159" y="2268041"/>
            <a:ext cx="2508437" cy="71267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Resource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3D5FAC5D-42FE-90AE-7587-B8D2F922E9A1}"/>
              </a:ext>
            </a:extLst>
          </p:cNvPr>
          <p:cNvSpPr/>
          <p:nvPr/>
        </p:nvSpPr>
        <p:spPr>
          <a:xfrm>
            <a:off x="3758159" y="3090407"/>
            <a:ext cx="2508435" cy="67718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Resource Unit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DB0BE5FB-F839-7E4E-DEF8-66222EA66CEF}"/>
              </a:ext>
            </a:extLst>
          </p:cNvPr>
          <p:cNvSpPr/>
          <p:nvPr/>
        </p:nvSpPr>
        <p:spPr>
          <a:xfrm>
            <a:off x="3770418" y="3877285"/>
            <a:ext cx="2508435" cy="67718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Check-In Recorder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F6BDA3A-7245-40C3-2A19-469AA3FE2948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1984278" y="2268041"/>
            <a:ext cx="8022" cy="2385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17107BA-B23D-1BB2-DBDA-A48FEA58455F}"/>
              </a:ext>
            </a:extLst>
          </p:cNvPr>
          <p:cNvSpPr/>
          <p:nvPr/>
        </p:nvSpPr>
        <p:spPr>
          <a:xfrm>
            <a:off x="583257" y="3572997"/>
            <a:ext cx="2818086" cy="108091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Situation Unit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nl-NL" sz="1400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B1F5F0-71E8-59CB-1C7C-29FE76770342}"/>
              </a:ext>
            </a:extLst>
          </p:cNvPr>
          <p:cNvSpPr/>
          <p:nvPr/>
        </p:nvSpPr>
        <p:spPr>
          <a:xfrm>
            <a:off x="583257" y="3015310"/>
            <a:ext cx="2818086" cy="4577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Situation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6D0F47-427B-5372-AB8B-A65E9E718F80}"/>
              </a:ext>
            </a:extLst>
          </p:cNvPr>
          <p:cNvSpPr/>
          <p:nvPr/>
        </p:nvSpPr>
        <p:spPr>
          <a:xfrm>
            <a:off x="583257" y="2253169"/>
            <a:ext cx="2818086" cy="64613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Situation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50C7091D-8E8F-6F1C-E8A9-45642D4B1E4A}"/>
              </a:ext>
            </a:extLst>
          </p:cNvPr>
          <p:cNvSpPr/>
          <p:nvPr/>
        </p:nvSpPr>
        <p:spPr>
          <a:xfrm>
            <a:off x="6386791" y="2834698"/>
            <a:ext cx="2508435" cy="67718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Documentation Unit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4D168D0-50BE-820E-25B3-BDA6A263A5CA}"/>
              </a:ext>
            </a:extLst>
          </p:cNvPr>
          <p:cNvCxnSpPr>
            <a:cxnSpLocks/>
          </p:cNvCxnSpPr>
          <p:nvPr/>
        </p:nvCxnSpPr>
        <p:spPr>
          <a:xfrm>
            <a:off x="11870605" y="2553958"/>
            <a:ext cx="0" cy="24017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0BC8E14-DC58-B6A1-025F-21ECB12A680A}"/>
              </a:ext>
            </a:extLst>
          </p:cNvPr>
          <p:cNvCxnSpPr>
            <a:cxnSpLocks/>
          </p:cNvCxnSpPr>
          <p:nvPr/>
        </p:nvCxnSpPr>
        <p:spPr>
          <a:xfrm>
            <a:off x="9836903" y="2561980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87D20E0-5649-E109-1084-FD2267741ED5}"/>
              </a:ext>
            </a:extLst>
          </p:cNvPr>
          <p:cNvSpPr/>
          <p:nvPr/>
        </p:nvSpPr>
        <p:spPr>
          <a:xfrm>
            <a:off x="9132173" y="2281770"/>
            <a:ext cx="2508437" cy="60412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Environmental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C062B632-4A3A-2BAE-93EA-D4CE3EC910A0}"/>
              </a:ext>
            </a:extLst>
          </p:cNvPr>
          <p:cNvCxnSpPr>
            <a:cxnSpLocks/>
          </p:cNvCxnSpPr>
          <p:nvPr/>
        </p:nvCxnSpPr>
        <p:spPr>
          <a:xfrm>
            <a:off x="9836903" y="4943487"/>
            <a:ext cx="20337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D5E2305E-275A-AAC1-44DC-7386B89C811F}"/>
              </a:ext>
            </a:extLst>
          </p:cNvPr>
          <p:cNvSpPr/>
          <p:nvPr/>
        </p:nvSpPr>
        <p:spPr>
          <a:xfrm>
            <a:off x="9132173" y="2980714"/>
            <a:ext cx="2508437" cy="60412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Environmental Unit Leader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623F67A-CC47-A598-BF59-9150B406609E}"/>
              </a:ext>
            </a:extLst>
          </p:cNvPr>
          <p:cNvSpPr/>
          <p:nvPr/>
        </p:nvSpPr>
        <p:spPr>
          <a:xfrm>
            <a:off x="9132173" y="3674643"/>
            <a:ext cx="2508437" cy="4577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Environmental Unit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9B306F4-4A05-2F98-91FF-DA17604C0AC1}"/>
              </a:ext>
            </a:extLst>
          </p:cNvPr>
          <p:cNvSpPr/>
          <p:nvPr/>
        </p:nvSpPr>
        <p:spPr>
          <a:xfrm>
            <a:off x="8913548" y="4222494"/>
            <a:ext cx="2818086" cy="14824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Environmental Specialist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</p:spTree>
    <p:extLst>
      <p:ext uri="{BB962C8B-B14F-4D97-AF65-F5344CB8AC3E}">
        <p14:creationId xmlns:p14="http://schemas.microsoft.com/office/powerpoint/2010/main" val="63975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590FA-1659-5399-66FD-269C22A70899}"/>
              </a:ext>
            </a:extLst>
          </p:cNvPr>
          <p:cNvCxnSpPr>
            <a:cxnSpLocks/>
          </p:cNvCxnSpPr>
          <p:nvPr/>
        </p:nvCxnSpPr>
        <p:spPr>
          <a:xfrm>
            <a:off x="5781754" y="580343"/>
            <a:ext cx="19953" cy="139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17452235-4275-7218-BCB9-DCC0D0959732}"/>
              </a:ext>
            </a:extLst>
          </p:cNvPr>
          <p:cNvSpPr/>
          <p:nvPr/>
        </p:nvSpPr>
        <p:spPr>
          <a:xfrm>
            <a:off x="4114799" y="274585"/>
            <a:ext cx="3373819" cy="43085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Operation Section Chief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919529-1BCB-B20B-D0E3-8A3644402AD9}"/>
              </a:ext>
            </a:extLst>
          </p:cNvPr>
          <p:cNvCxnSpPr>
            <a:cxnSpLocks/>
          </p:cNvCxnSpPr>
          <p:nvPr/>
        </p:nvCxnSpPr>
        <p:spPr>
          <a:xfrm flipH="1">
            <a:off x="1478166" y="1977825"/>
            <a:ext cx="9080843" cy="5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8A0F7F-758D-1909-E83D-5E7413337E11}"/>
              </a:ext>
            </a:extLst>
          </p:cNvPr>
          <p:cNvSpPr/>
          <p:nvPr/>
        </p:nvSpPr>
        <p:spPr>
          <a:xfrm>
            <a:off x="4114799" y="784839"/>
            <a:ext cx="3373819" cy="68743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Operation Section Chief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ACAC679-0794-A36D-9281-D1DBEDB39197}"/>
              </a:ext>
            </a:extLst>
          </p:cNvPr>
          <p:cNvCxnSpPr>
            <a:cxnSpLocks/>
          </p:cNvCxnSpPr>
          <p:nvPr/>
        </p:nvCxnSpPr>
        <p:spPr>
          <a:xfrm>
            <a:off x="90828" y="2517618"/>
            <a:ext cx="1163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F03081-313B-6D57-151F-02FBCB299AC8}"/>
              </a:ext>
            </a:extLst>
          </p:cNvPr>
          <p:cNvCxnSpPr>
            <a:cxnSpLocks/>
          </p:cNvCxnSpPr>
          <p:nvPr/>
        </p:nvCxnSpPr>
        <p:spPr>
          <a:xfrm>
            <a:off x="1478166" y="1979207"/>
            <a:ext cx="0" cy="11676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4266A69-2702-E476-8D65-00D8913224F2}"/>
              </a:ext>
            </a:extLst>
          </p:cNvPr>
          <p:cNvCxnSpPr>
            <a:cxnSpLocks/>
          </p:cNvCxnSpPr>
          <p:nvPr/>
        </p:nvCxnSpPr>
        <p:spPr>
          <a:xfrm>
            <a:off x="4530833" y="1977079"/>
            <a:ext cx="0" cy="141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9F270F5-AE90-6D3C-FABE-3FBED3193B98}"/>
              </a:ext>
            </a:extLst>
          </p:cNvPr>
          <p:cNvSpPr/>
          <p:nvPr/>
        </p:nvSpPr>
        <p:spPr>
          <a:xfrm>
            <a:off x="3273317" y="2153671"/>
            <a:ext cx="2508437" cy="6239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Air Operations Branch Director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F6BDA3A-7245-40C3-2A19-469AA3FE2948}"/>
              </a:ext>
            </a:extLst>
          </p:cNvPr>
          <p:cNvCxnSpPr>
            <a:cxnSpLocks/>
          </p:cNvCxnSpPr>
          <p:nvPr/>
        </p:nvCxnSpPr>
        <p:spPr>
          <a:xfrm>
            <a:off x="94298" y="2516982"/>
            <a:ext cx="13960" cy="30898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7F3672E-D3BF-5861-A32D-3EF2F34F6BBC}"/>
              </a:ext>
            </a:extLst>
          </p:cNvPr>
          <p:cNvSpPr/>
          <p:nvPr/>
        </p:nvSpPr>
        <p:spPr>
          <a:xfrm>
            <a:off x="223948" y="2160646"/>
            <a:ext cx="2508437" cy="71267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Source Control Branch Director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6FAF774-B681-7F7D-0FA6-F8B28B2409C5}"/>
              </a:ext>
            </a:extLst>
          </p:cNvPr>
          <p:cNvSpPr/>
          <p:nvPr/>
        </p:nvSpPr>
        <p:spPr>
          <a:xfrm>
            <a:off x="3276614" y="2919712"/>
            <a:ext cx="2508437" cy="47836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Air Operations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C554F41-364E-D519-014E-1491882F7967}"/>
              </a:ext>
            </a:extLst>
          </p:cNvPr>
          <p:cNvSpPr/>
          <p:nvPr/>
        </p:nvSpPr>
        <p:spPr>
          <a:xfrm>
            <a:off x="223948" y="2959337"/>
            <a:ext cx="2508437" cy="63324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Source Control Branch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F25CCDD-D7F9-960D-FF87-0BE07B40A09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7488618" y="1969753"/>
            <a:ext cx="0" cy="9499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720C703-BC1E-0058-AE47-E4D5E04971ED}"/>
              </a:ext>
            </a:extLst>
          </p:cNvPr>
          <p:cNvCxnSpPr>
            <a:cxnSpLocks/>
          </p:cNvCxnSpPr>
          <p:nvPr/>
        </p:nvCxnSpPr>
        <p:spPr>
          <a:xfrm>
            <a:off x="10558301" y="1969753"/>
            <a:ext cx="0" cy="13062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96D0F47-427B-5372-AB8B-A65E9E718F80}"/>
              </a:ext>
            </a:extLst>
          </p:cNvPr>
          <p:cNvSpPr/>
          <p:nvPr/>
        </p:nvSpPr>
        <p:spPr>
          <a:xfrm>
            <a:off x="9133090" y="2156824"/>
            <a:ext cx="2818086" cy="64613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Recovery and Protection Branch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B1F5F0-71E8-59CB-1C7C-29FE76770342}"/>
              </a:ext>
            </a:extLst>
          </p:cNvPr>
          <p:cNvSpPr/>
          <p:nvPr/>
        </p:nvSpPr>
        <p:spPr>
          <a:xfrm>
            <a:off x="9149966" y="2907656"/>
            <a:ext cx="2818086" cy="60832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Deputy Recovery and Protection Branch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066A280-5D69-47C4-3601-EAB583A8774B}"/>
              </a:ext>
            </a:extLst>
          </p:cNvPr>
          <p:cNvCxnSpPr>
            <a:cxnSpLocks/>
          </p:cNvCxnSpPr>
          <p:nvPr/>
        </p:nvCxnSpPr>
        <p:spPr>
          <a:xfrm>
            <a:off x="98309" y="4408488"/>
            <a:ext cx="1273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C126097-3C2A-0FB8-49BD-25953B4CF572}"/>
              </a:ext>
            </a:extLst>
          </p:cNvPr>
          <p:cNvCxnSpPr>
            <a:cxnSpLocks/>
          </p:cNvCxnSpPr>
          <p:nvPr/>
        </p:nvCxnSpPr>
        <p:spPr>
          <a:xfrm>
            <a:off x="98309" y="5606854"/>
            <a:ext cx="13254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9B306F4-4A05-2F98-91FF-DA17604C0AC1}"/>
              </a:ext>
            </a:extLst>
          </p:cNvPr>
          <p:cNvSpPr/>
          <p:nvPr/>
        </p:nvSpPr>
        <p:spPr>
          <a:xfrm>
            <a:off x="558800" y="3952364"/>
            <a:ext cx="2818086" cy="99921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Well Incident Response Group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E2AD198-43FB-9270-DB42-7FED31C26B10}"/>
              </a:ext>
            </a:extLst>
          </p:cNvPr>
          <p:cNvSpPr/>
          <p:nvPr/>
        </p:nvSpPr>
        <p:spPr>
          <a:xfrm>
            <a:off x="598007" y="5074910"/>
            <a:ext cx="2818086" cy="10638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Nobel Invincible Group Supervisor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D5C054-21BC-0AEC-1312-3646CDE336A3}"/>
              </a:ext>
            </a:extLst>
          </p:cNvPr>
          <p:cNvSpPr/>
          <p:nvPr/>
        </p:nvSpPr>
        <p:spPr>
          <a:xfrm>
            <a:off x="6234399" y="2919712"/>
            <a:ext cx="2508437" cy="137727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SIMOPS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F91BC61-6972-9793-54C2-7EC690CB0E8A}"/>
              </a:ext>
            </a:extLst>
          </p:cNvPr>
          <p:cNvSpPr/>
          <p:nvPr/>
        </p:nvSpPr>
        <p:spPr>
          <a:xfrm>
            <a:off x="6234399" y="2174889"/>
            <a:ext cx="2508437" cy="6239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SIMOPS Group Supervisor </a:t>
            </a:r>
          </a:p>
          <a:p>
            <a:pPr algn="ctr"/>
            <a:r>
              <a:rPr lang="nb-NO" sz="1400" dirty="0">
                <a:solidFill>
                  <a:schemeClr val="tx1"/>
                </a:solidFill>
              </a:rPr>
              <a:t>[NAME]</a:t>
            </a:r>
            <a:endParaRPr lang="en-GB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1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168760879aa4619a925617d3c7b8b6f xmlns="dacf8235-47c7-4e47-aeb4-9437dd89c8f7">
      <Terms xmlns="http://schemas.microsoft.com/office/infopath/2007/PartnerControls"/>
    </h168760879aa4619a925617d3c7b8b6f>
    <j7a29399cc874a329931d32bcfa08bc5 xmlns="dacf8235-47c7-4e47-aeb4-9437dd89c8f7">
      <Terms xmlns="http://schemas.microsoft.com/office/infopath/2007/PartnerControls"/>
    </j7a29399cc874a329931d32bcfa08bc5>
    <g563036c06b24215a60e3441de53cdea xmlns="dacf8235-47c7-4e47-aeb4-9437dd89c8f7">
      <Terms xmlns="http://schemas.microsoft.com/office/infopath/2007/PartnerControls"/>
    </g563036c06b24215a60e3441de53cdea>
    <f8a36135cf934209b4c5e2873c0d7af1 xmlns="dacf8235-47c7-4e47-aeb4-9437dd89c8f7">
      <Terms xmlns="http://schemas.microsoft.com/office/infopath/2007/PartnerControls"/>
    </f8a36135cf934209b4c5e2873c0d7af1>
    <abpCompany xmlns="dacf8235-47c7-4e47-aeb4-9437dd89c8f7">Aker BP</abpCompany>
    <lcf76f155ced4ddcb4097134ff3c332f xmlns="bc46f116-b24a-4967-85ad-cc672acfdfaf">
      <Terms xmlns="http://schemas.microsoft.com/office/infopath/2007/PartnerControls"/>
    </lcf76f155ced4ddcb4097134ff3c332f>
    <m9808ec4228f4984beb940336e7eae04 xmlns="dacf8235-47c7-4e47-aeb4-9437dd89c8f7">
      <Terms xmlns="http://schemas.microsoft.com/office/infopath/2007/PartnerControls"/>
    </m9808ec4228f4984beb940336e7eae04>
    <i65a23e4963146789007292456f61ef9 xmlns="dacf8235-47c7-4e47-aeb4-9437dd89c8f7">
      <Terms xmlns="http://schemas.microsoft.com/office/infopath/2007/PartnerControls"/>
    </i65a23e4963146789007292456f61ef9>
    <l845599abee6400c8fe9ae343a7c432b xmlns="dacf8235-47c7-4e47-aeb4-9437dd89c8f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P＆S</TermName>
          <TermId xmlns="http://schemas.microsoft.com/office/infopath/2007/PartnerControls">dfbb45d5-0712-48ea-be04-826729c2ea99</TermId>
        </TermInfo>
      </Terms>
    </l845599abee6400c8fe9ae343a7c432b>
    <abpSecurityClassification xmlns="dacf8235-47c7-4e47-aeb4-9437dd89c8f7">Internal</abpSecurityClassification>
    <TaxCatchAll xmlns="dacf8235-47c7-4e47-aeb4-9437dd89c8f7">
      <Value>1</Value>
    </TaxCatchAll>
    <abpContentOwner xmlns="dacf8235-47c7-4e47-aeb4-9437dd89c8f7">Knut Øystein Sørmo</abpContentOwner>
    <abpBusinessCritical xmlns="dacf8235-47c7-4e47-aeb4-9437dd89c8f7">Not set</abpBusinessCritical>
    <ICS_Status xmlns="bc46f116-b24a-4967-85ad-cc672acfdfaf">Ongoing</ICS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ker BP Base Document" ma:contentTypeID="0x010100147F42436742DB498F14CC012C0BA46C005F1723ABE2E3F74B8CF901951DB0040E" ma:contentTypeVersion="27" ma:contentTypeDescription="Create a new document." ma:contentTypeScope="" ma:versionID="51a8786e3660c4c0e3ad78e61a993c86">
  <xsd:schema xmlns:xsd="http://www.w3.org/2001/XMLSchema" xmlns:xs="http://www.w3.org/2001/XMLSchema" xmlns:p="http://schemas.microsoft.com/office/2006/metadata/properties" xmlns:ns2="dacf8235-47c7-4e47-aeb4-9437dd89c8f7" xmlns:ns3="bc46f116-b24a-4967-85ad-cc672acfdfaf" targetNamespace="http://schemas.microsoft.com/office/2006/metadata/properties" ma:root="true" ma:fieldsID="ebdece30ebb08a8f4d7c98cca604911e" ns2:_="" ns3:_="">
    <xsd:import namespace="dacf8235-47c7-4e47-aeb4-9437dd89c8f7"/>
    <xsd:import namespace="bc46f116-b24a-4967-85ad-cc672acfdfaf"/>
    <xsd:element name="properties">
      <xsd:complexType>
        <xsd:sequence>
          <xsd:element name="documentManagement">
            <xsd:complexType>
              <xsd:all>
                <xsd:element ref="ns2:g563036c06b24215a60e3441de53cdea" minOccurs="0"/>
                <xsd:element ref="ns2:TaxCatchAll" minOccurs="0"/>
                <xsd:element ref="ns2:TaxCatchAllLabel" minOccurs="0"/>
                <xsd:element ref="ns2:f8a36135cf934209b4c5e2873c0d7af1" minOccurs="0"/>
                <xsd:element ref="ns2:abpBusinessCritical" minOccurs="0"/>
                <xsd:element ref="ns2:l845599abee6400c8fe9ae343a7c432b" minOccurs="0"/>
                <xsd:element ref="ns2:abpCompany" minOccurs="0"/>
                <xsd:element ref="ns2:abpContentOwner" minOccurs="0"/>
                <xsd:element ref="ns2:m9808ec4228f4984beb940336e7eae04" minOccurs="0"/>
                <xsd:element ref="ns2:j7a29399cc874a329931d32bcfa08bc5" minOccurs="0"/>
                <xsd:element ref="ns2:i65a23e4963146789007292456f61ef9" minOccurs="0"/>
                <xsd:element ref="ns2:abpSecurityClassification" minOccurs="0"/>
                <xsd:element ref="ns2:h168760879aa4619a925617d3c7b8b6f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ICS_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cf8235-47c7-4e47-aeb4-9437dd89c8f7" elementFormDefault="qualified">
    <xsd:import namespace="http://schemas.microsoft.com/office/2006/documentManagement/types"/>
    <xsd:import namespace="http://schemas.microsoft.com/office/infopath/2007/PartnerControls"/>
    <xsd:element name="g563036c06b24215a60e3441de53cdea" ma:index="8" nillable="true" ma:taxonomy="true" ma:internalName="g563036c06b24215a60e3441de53cdea" ma:taxonomyFieldName="abpArea" ma:displayName="Area" ma:fieldId="{0563036c-06b2-4215-a60e-3441de53cdea}" ma:sspId="97a58d90-11fd-4afb-bd09-82cb22879837" ma:termSetId="1bb3f284-6528-4089-a7af-8e2a3b69e8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1415a34-3566-40ac-b4c8-b340842d0868}" ma:internalName="TaxCatchAll" ma:showField="CatchAllData" ma:web="dacf8235-47c7-4e47-aeb4-9437dd89c8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1415a34-3566-40ac-b4c8-b340842d0868}" ma:internalName="TaxCatchAllLabel" ma:readOnly="true" ma:showField="CatchAllDataLabel" ma:web="dacf8235-47c7-4e47-aeb4-9437dd89c8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8a36135cf934209b4c5e2873c0d7af1" ma:index="12" nillable="true" ma:taxonomy="true" ma:internalName="f8a36135cf934209b4c5e2873c0d7af1" ma:taxonomyFieldName="abpAssets" ma:displayName="Assets" ma:fieldId="{f8a36135-cf93-4209-b4c5-e2873c0d7af1}" ma:taxonomyMulti="true" ma:sspId="97a58d90-11fd-4afb-bd09-82cb22879837" ma:termSetId="18355003-cdcb-4953-b9ca-a6c77362a44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bpBusinessCritical" ma:index="14" nillable="true" ma:displayName="Business Critical" ma:internalName="abpBusinessCritical">
      <xsd:simpleType>
        <xsd:restriction base="dms:Choice">
          <xsd:enumeration value="Yes"/>
          <xsd:enumeration value="No"/>
          <xsd:enumeration value="Not set"/>
        </xsd:restriction>
      </xsd:simpleType>
    </xsd:element>
    <xsd:element name="l845599abee6400c8fe9ae343a7c432b" ma:index="15" nillable="true" ma:taxonomy="true" ma:internalName="l845599abee6400c8fe9ae343a7c432b" ma:taxonomyFieldName="abpBU" ma:displayName="Business Unit" ma:readOnly="false" ma:fieldId="{5845599a-bee6-400c-8fe9-ae343a7c432b}" ma:sspId="97a58d90-11fd-4afb-bd09-82cb22879837" ma:termSetId="16df0e15-d175-4b32-ad4f-0a8bdbb5dd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bpCompany" ma:index="17" nillable="true" ma:displayName="Company name" ma:hidden="true" ma:internalName="abpCompany" ma:readOnly="false">
      <xsd:simpleType>
        <xsd:restriction base="dms:Text"/>
      </xsd:simpleType>
    </xsd:element>
    <xsd:element name="abpContentOwner" ma:index="18" nillable="true" ma:displayName="Content Accountable" ma:hidden="true" ma:internalName="abpContentOwner" ma:readOnly="false">
      <xsd:simpleType>
        <xsd:restriction base="dms:Text"/>
      </xsd:simpleType>
    </xsd:element>
    <xsd:element name="m9808ec4228f4984beb940336e7eae04" ma:index="19" nillable="true" ma:taxonomy="true" ma:internalName="m9808ec4228f4984beb940336e7eae04" ma:taxonomyFieldName="abpDigitalTechnology" ma:displayName="Digital Technology" ma:fieldId="{69808ec4-228f-4984-beb9-40336e7eae04}" ma:sspId="97a58d90-11fd-4afb-bd09-82cb22879837" ma:termSetId="6882b09e-3915-4d43-8846-4b013b0718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a29399cc874a329931d32bcfa08bc5" ma:index="21" nillable="true" ma:taxonomy="true" ma:internalName="j7a29399cc874a329931d32bcfa08bc5" ma:taxonomyFieldName="abpDocumentType" ma:displayName="Document Kind" ma:fieldId="{37a29399-cc87-4a32-9931-d32bcfa08bc5}" ma:taxonomyMulti="true" ma:sspId="97a58d90-11fd-4afb-bd09-82cb22879837" ma:termSetId="c83bc128-2c2b-49aa-9f5c-6f4d8be98d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5a23e4963146789007292456f61ef9" ma:index="23" nillable="true" ma:taxonomy="true" ma:internalName="i65a23e4963146789007292456f61ef9" ma:taxonomyFieldName="abpOfficialStorage" ma:displayName="Official Storage" ma:fieldId="{265a23e4-9631-4678-9007-292456f61ef9}" ma:sspId="97a58d90-11fd-4afb-bd09-82cb22879837" ma:termSetId="62f562d9-da1c-49c3-beef-9d4b1f81cb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bpSecurityClassification" ma:index="25" nillable="true" ma:displayName="Security Classification" ma:internalName="abpSecurityClassification">
      <xsd:simpleType>
        <xsd:restriction base="dms:Choice">
          <xsd:enumeration value="Public"/>
          <xsd:enumeration value="Internal"/>
          <xsd:enumeration value="Confidential"/>
        </xsd:restriction>
      </xsd:simpleType>
    </xsd:element>
    <xsd:element name="h168760879aa4619a925617d3c7b8b6f" ma:index="26" nillable="true" ma:taxonomy="true" ma:internalName="h168760879aa4619a925617d3c7b8b6f" ma:taxonomyFieldName="abpSubjectArea" ma:displayName="Subject Area" ma:fieldId="{11687608-79aa-4619-a925-617d3c7b8b6f}" ma:taxonomyMulti="true" ma:sspId="97a58d90-11fd-4afb-bd09-82cb22879837" ma:termSetId="a9a60e0a-b09d-4c2e-a33a-e4f1127c289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6f116-b24a-4967-85ad-cc672acfdf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33" nillable="true" ma:taxonomy="true" ma:internalName="lcf76f155ced4ddcb4097134ff3c332f" ma:taxonomyFieldName="MediaServiceImageTags" ma:displayName="Image Tags" ma:readOnly="false" ma:fieldId="{5cf76f15-5ced-4ddc-b409-7134ff3c332f}" ma:taxonomyMulti="true" ma:sspId="97a58d90-11fd-4afb-bd09-82cb228798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8" nillable="true" ma:displayName="MediaLengthInSeconds" ma:hidden="true" ma:internalName="MediaLengthInSeconds" ma:readOnly="true">
      <xsd:simpleType>
        <xsd:restriction base="dms:Unknown"/>
      </xsd:simpleType>
    </xsd:element>
    <xsd:element name="ICS_Status" ma:index="39" nillable="true" ma:displayName="Status" ma:default="Ongoing" ma:format="Dropdown" ma:internalName="ICS_Status">
      <xsd:simpleType>
        <xsd:restriction base="dms:Choice">
          <xsd:enumeration value="Ongoing"/>
          <xsd:enumeration value="Comple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5889A0-50DE-4D13-88C8-C03C1DFD6681}">
  <ds:schemaRefs>
    <ds:schemaRef ds:uri="bc46f116-b24a-4967-85ad-cc672acfdfaf"/>
    <ds:schemaRef ds:uri="dacf8235-47c7-4e47-aeb4-9437dd89c8f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E4DAB1-BCC2-4EDC-8D33-B8F2FCD3C7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cf8235-47c7-4e47-aeb4-9437dd89c8f7"/>
    <ds:schemaRef ds:uri="bc46f116-b24a-4967-85ad-cc672acfdf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039726-E12E-4E7D-9D03-8399A8BFCC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Widescreen</PresentationFormat>
  <Paragraphs>163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Glenda Jensen</dc:creator>
  <cp:lastModifiedBy>Hege Hoem</cp:lastModifiedBy>
  <cp:revision>5</cp:revision>
  <cp:lastPrinted>2024-10-20T19:39:12Z</cp:lastPrinted>
  <dcterms:created xsi:type="dcterms:W3CDTF">2024-10-18T12:05:19Z</dcterms:created>
  <dcterms:modified xsi:type="dcterms:W3CDTF">2024-11-05T13:27:41Z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0x010100147F42436742DB498F14CC012C0BA46C005F1723ABE2E3F74B8CF901951DB0040E</vt:lpwstr>
  </property>
  <property fmtid="{D5CDD505-2E9C-101B-9397-08002B2CF9AE}" pid="3" name="abpOfficialStorage">
    <vt:lpwstr/>
  </property>
  <property fmtid="{D5CDD505-2E9C-101B-9397-08002B2CF9AE}" pid="4" name="abpArea">
    <vt:lpwstr/>
  </property>
  <property fmtid="{D5CDD505-2E9C-101B-9397-08002B2CF9AE}" pid="5" name="MediaServiceImageTags">
    <vt:lpwstr/>
  </property>
  <property fmtid="{D5CDD505-2E9C-101B-9397-08002B2CF9AE}" pid="6" name="abpDocumentType">
    <vt:lpwstr/>
  </property>
  <property fmtid="{D5CDD505-2E9C-101B-9397-08002B2CF9AE}" pid="7" name="abpSubjectArea">
    <vt:lpwstr/>
  </property>
  <property fmtid="{D5CDD505-2E9C-101B-9397-08002B2CF9AE}" pid="8" name="abpAssets">
    <vt:lpwstr/>
  </property>
  <property fmtid="{D5CDD505-2E9C-101B-9397-08002B2CF9AE}" pid="9" name="abpBU">
    <vt:lpwstr>1;#P＆S|dfbb45d5-0712-48ea-be04-826729c2ea99</vt:lpwstr>
  </property>
  <property fmtid="{D5CDD505-2E9C-101B-9397-08002B2CF9AE}" pid="10" name="abpDigitalTechnology">
    <vt:lpwstr/>
  </property>
</Properties>
</file>